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0" r:id="rId2"/>
    <p:sldId id="259" r:id="rId3"/>
    <p:sldId id="256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7" autoAdjust="0"/>
    <p:restoredTop sz="94270" autoAdjust="0"/>
  </p:normalViewPr>
  <p:slideViewPr>
    <p:cSldViewPr snapToGrid="0">
      <p:cViewPr varScale="1">
        <p:scale>
          <a:sx n="106" d="100"/>
          <a:sy n="106" d="100"/>
        </p:scale>
        <p:origin x="53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87E86-9608-40A3-ABB5-B56FC609C89D}" type="datetimeFigureOut">
              <a:rPr lang="zh-TW" altLang="en-US" smtClean="0"/>
              <a:t>2017/10/11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B62BD-BDAF-4C08-A7BA-92C4BFD7A6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4051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B62BD-BDAF-4C08-A7BA-92C4BFD7A6A9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629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3DBD-AD01-452B-9748-79C91EA630A9}" type="datetimeFigureOut">
              <a:rPr lang="zh-TW" altLang="en-US" smtClean="0"/>
              <a:t>2017/10/11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F1C04335-41B5-4372-95F7-1918E7ABDC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8652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3DBD-AD01-452B-9748-79C91EA630A9}" type="datetimeFigureOut">
              <a:rPr lang="zh-TW" altLang="en-US" smtClean="0"/>
              <a:t>2017/10/11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4335-41B5-4372-95F7-1918E7ABDC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2383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3DBD-AD01-452B-9748-79C91EA630A9}" type="datetimeFigureOut">
              <a:rPr lang="zh-TW" altLang="en-US" smtClean="0"/>
              <a:t>2017/10/11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4335-41B5-4372-95F7-1918E7ABDC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564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3DBD-AD01-452B-9748-79C91EA630A9}" type="datetimeFigureOut">
              <a:rPr lang="zh-TW" altLang="en-US" smtClean="0"/>
              <a:t>2017/10/11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4335-41B5-4372-95F7-1918E7ABDC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5039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EC23DBD-AD01-452B-9748-79C91EA630A9}" type="datetimeFigureOut">
              <a:rPr lang="zh-TW" altLang="en-US" smtClean="0"/>
              <a:t>2017/10/11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zh-TW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1C04335-41B5-4372-95F7-1918E7ABDC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2974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3DBD-AD01-452B-9748-79C91EA630A9}" type="datetimeFigureOut">
              <a:rPr lang="zh-TW" altLang="en-US" smtClean="0"/>
              <a:t>2017/10/11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4335-41B5-4372-95F7-1918E7ABDC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132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3DBD-AD01-452B-9748-79C91EA630A9}" type="datetimeFigureOut">
              <a:rPr lang="zh-TW" altLang="en-US" smtClean="0"/>
              <a:t>2017/10/11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4335-41B5-4372-95F7-1918E7ABDC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3398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3DBD-AD01-452B-9748-79C91EA630A9}" type="datetimeFigureOut">
              <a:rPr lang="zh-TW" altLang="en-US" smtClean="0"/>
              <a:t>2017/10/11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4335-41B5-4372-95F7-1918E7ABDC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6013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3DBD-AD01-452B-9748-79C91EA630A9}" type="datetimeFigureOut">
              <a:rPr lang="zh-TW" altLang="en-US" smtClean="0"/>
              <a:t>2017/10/11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4335-41B5-4372-95F7-1918E7ABDC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548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3DBD-AD01-452B-9748-79C91EA630A9}" type="datetimeFigureOut">
              <a:rPr lang="zh-TW" altLang="en-US" smtClean="0"/>
              <a:t>2017/10/11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4335-41B5-4372-95F7-1918E7ABDC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6349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3DBD-AD01-452B-9748-79C91EA630A9}" type="datetimeFigureOut">
              <a:rPr lang="zh-TW" altLang="en-US" smtClean="0"/>
              <a:t>2017/10/11</a:t>
            </a:fld>
            <a:endParaRPr lang="zh-TW" alt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4335-41B5-4372-95F7-1918E7ABDC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8894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EC23DBD-AD01-452B-9748-79C91EA630A9}" type="datetimeFigureOut">
              <a:rPr lang="zh-TW" altLang="en-US" smtClean="0"/>
              <a:t>2017/10/11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1C04335-41B5-4372-95F7-1918E7ABDC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525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6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2481343"/>
            <a:ext cx="12192000" cy="3193143"/>
          </a:xfrm>
          <a:prstGeom prst="rect">
            <a:avLst/>
          </a:prstGeom>
          <a:solidFill>
            <a:schemeClr val="bg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2136754" y="2931255"/>
            <a:ext cx="84548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0" b="1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產學旅行社</a:t>
            </a:r>
            <a:endParaRPr lang="en-US" altLang="zh-TW" sz="8000" b="1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algn="ctr"/>
            <a:r>
              <a:rPr lang="zh-TW" altLang="en-US" sz="8000" b="1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校內實習</a:t>
            </a:r>
          </a:p>
        </p:txBody>
      </p:sp>
    </p:spTree>
    <p:extLst>
      <p:ext uri="{BB962C8B-B14F-4D97-AF65-F5344CB8AC3E}">
        <p14:creationId xmlns:p14="http://schemas.microsoft.com/office/powerpoint/2010/main" val="41694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752276"/>
              </p:ext>
            </p:extLst>
          </p:nvPr>
        </p:nvGraphicFramePr>
        <p:xfrm>
          <a:off x="671495" y="215808"/>
          <a:ext cx="9325597" cy="6396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0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775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200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67348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800" b="0" i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實習課週次</a:t>
                      </a:r>
                      <a:endParaRPr lang="zh-TW" sz="2400" b="0" i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800" b="0" i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</a:t>
                      </a:r>
                      <a:endParaRPr lang="zh-TW" sz="2400" b="0" i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b="0" i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上課日期</a:t>
                      </a:r>
                      <a:endParaRPr lang="zh-TW" sz="2400" b="0" i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83728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b="0" i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b="0" i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實習規則說明、認識旅行社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b="0" i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10/20(</a:t>
                      </a:r>
                      <a:r>
                        <a:rPr lang="zh-TW" altLang="en-US" sz="2400" b="0" i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lang="en-US" altLang="zh-TW" sz="2400" b="0" i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400" b="0" i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6132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b="0" i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b="0" i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旅行社組織架構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b="0" i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en-US" sz="2400" b="0" i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en-US" altLang="zh-TW" sz="2400" b="0" i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24(</a:t>
                      </a:r>
                      <a:r>
                        <a:rPr lang="zh-TW" altLang="en-US" sz="2400" b="0" i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2400" b="0" i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400" b="0" i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6132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b="0" i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b="0" i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護照簽證辦理及機場航空公司代碼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b="0" i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10/27(</a:t>
                      </a:r>
                      <a:r>
                        <a:rPr lang="zh-TW" altLang="en-US" sz="2400" b="0" i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lang="en-US" altLang="zh-TW" sz="2400" b="0" i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400" b="0" i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6132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b="0" i="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b="0" i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行程與飯店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b="0" i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11/3(</a:t>
                      </a:r>
                      <a:r>
                        <a:rPr lang="zh-TW" altLang="en-US" sz="2400" b="0" i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lang="en-US" altLang="zh-TW" sz="2400" b="0" i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400" b="0" i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6132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b="0" i="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b="0" i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領隊導遊、背解說稿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b="0" i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11/10(</a:t>
                      </a:r>
                      <a:r>
                        <a:rPr lang="zh-TW" altLang="en-US" sz="2400" b="0" i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lang="en-US" altLang="zh-TW" sz="2400" b="0" i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400" b="0" i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0103667" y="316872"/>
            <a:ext cx="199176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周</a:t>
            </a:r>
            <a:r>
              <a:rPr lang="en-US" altLang="zh-TW" dirty="0" smtClean="0"/>
              <a:t>(</a:t>
            </a:r>
            <a:r>
              <a:rPr lang="zh-TW" altLang="en-US" dirty="0" smtClean="0"/>
              <a:t>五</a:t>
            </a:r>
            <a:r>
              <a:rPr lang="en-US" altLang="zh-TW" dirty="0" smtClean="0"/>
              <a:t>)</a:t>
            </a:r>
            <a:r>
              <a:rPr lang="zh-TW" altLang="en-US" dirty="0" smtClean="0"/>
              <a:t>上課時段 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en-US" altLang="zh-TW" dirty="0" smtClean="0"/>
              <a:t>20</a:t>
            </a:r>
            <a:r>
              <a:rPr lang="zh-TW" altLang="en-US" dirty="0" smtClean="0"/>
              <a:t>節</a:t>
            </a:r>
            <a:r>
              <a:rPr lang="en-US" altLang="zh-TW" dirty="0" smtClean="0"/>
              <a:t>~05</a:t>
            </a:r>
            <a:r>
              <a:rPr lang="zh-TW" altLang="en-US" dirty="0" smtClean="0"/>
              <a:t>節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周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r>
              <a:rPr lang="zh-TW" altLang="en-US" dirty="0" smtClean="0"/>
              <a:t>上課時段</a:t>
            </a:r>
            <a:r>
              <a:rPr lang="zh-TW" altLang="en-US" dirty="0"/>
              <a:t> </a:t>
            </a:r>
            <a:r>
              <a:rPr lang="en-US" altLang="zh-TW" dirty="0" smtClean="0"/>
              <a:t>:</a:t>
            </a:r>
          </a:p>
          <a:p>
            <a:r>
              <a:rPr lang="zh-TW" altLang="en-US" dirty="0" smtClean="0"/>
              <a:t> </a:t>
            </a:r>
            <a:r>
              <a:rPr lang="en-US" altLang="zh-TW" dirty="0" smtClean="0"/>
              <a:t>03</a:t>
            </a:r>
            <a:r>
              <a:rPr lang="zh-TW" altLang="en-US" dirty="0" smtClean="0"/>
              <a:t>節</a:t>
            </a:r>
            <a:r>
              <a:rPr lang="en-US" altLang="zh-TW" dirty="0" smtClean="0"/>
              <a:t>~04</a:t>
            </a:r>
            <a:r>
              <a:rPr lang="zh-TW" altLang="en-US" dirty="0" smtClean="0"/>
              <a:t>節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上課第一週</a:t>
            </a:r>
            <a:r>
              <a:rPr lang="en-US" altLang="zh-TW" dirty="0" smtClean="0"/>
              <a:t>10/20(</a:t>
            </a:r>
            <a:r>
              <a:rPr lang="zh-TW" altLang="en-US" dirty="0" smtClean="0"/>
              <a:t>五</a:t>
            </a:r>
            <a:r>
              <a:rPr lang="en-US" altLang="zh-TW" dirty="0" smtClean="0"/>
              <a:t>)</a:t>
            </a:r>
            <a:r>
              <a:rPr lang="zh-TW" altLang="en-US" dirty="0" smtClean="0"/>
              <a:t>請先行至產學旅行社櫃台繳交</a:t>
            </a:r>
            <a:r>
              <a:rPr lang="zh-TW" altLang="en-US" dirty="0"/>
              <a:t>時</a:t>
            </a:r>
            <a:r>
              <a:rPr lang="zh-TW" altLang="en-US" dirty="0" smtClean="0"/>
              <a:t>數表，並確認上課地點。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7286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54086" y="644290"/>
            <a:ext cx="10058400" cy="1609344"/>
          </a:xfrm>
        </p:spPr>
        <p:txBody>
          <a:bodyPr>
            <a:normAutofit fontScale="90000"/>
          </a:bodyPr>
          <a:lstStyle/>
          <a:p>
            <a:r>
              <a:rPr lang="zh-TW" altLang="zh-TW" sz="8000" b="1" dirty="0"/>
              <a:t>實習</a:t>
            </a:r>
            <a:r>
              <a:rPr lang="zh-TW" altLang="en-US" sz="8000" b="1" dirty="0"/>
              <a:t>規則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idx="1"/>
          </p:nvPr>
        </p:nvSpPr>
        <p:spPr>
          <a:xfrm>
            <a:off x="654086" y="1161142"/>
            <a:ext cx="10590276" cy="5312229"/>
          </a:xfrm>
        </p:spPr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endParaRPr lang="zh-TW" altLang="zh-TW" sz="1800" dirty="0"/>
          </a:p>
          <a:p>
            <a:pPr marL="0" indent="0" algn="l">
              <a:buNone/>
            </a:pPr>
            <a:endParaRPr lang="zh-TW" altLang="zh-TW" sz="1800" dirty="0"/>
          </a:p>
          <a:p>
            <a:pPr lvl="0" algn="l">
              <a:lnSpc>
                <a:spcPct val="150000"/>
              </a:lnSpc>
            </a:pP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時數以每梯次重新計算，應在本梯次內完成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小時上課時數，若有勞動服務時數亦必須完成，</a:t>
            </a:r>
            <a:r>
              <a:rPr lang="zh-TW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缺少任何一</a:t>
            </a:r>
            <a:r>
              <a:rPr lang="zh-TW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時數不足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該梯次時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將會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全數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取消，</a:t>
            </a:r>
            <a:r>
              <a:rPr lang="zh-TW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須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重新來過，</a:t>
            </a:r>
            <a:r>
              <a:rPr lang="zh-TW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填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寫下一梯次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l">
              <a:lnSpc>
                <a:spcPct val="150000"/>
              </a:lnSpc>
            </a:pPr>
            <a:r>
              <a:rPr lang="zh-TW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實習當天必須帶時數表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，忘記帶時數表則當日實習時數不列入計算，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且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課後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給予補簽，需自行擇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勞動服務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lnSpc>
                <a:spcPct val="150000"/>
              </a:lnSpc>
            </a:pP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遲到超過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分鐘，超過則罰勞動服務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小時；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遲到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分鐘，則當日實習取消，時數不列入計算，須擇日補課。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 algn="l">
              <a:lnSpc>
                <a:spcPct val="150000"/>
              </a:lnSpc>
              <a:buNone/>
            </a:pPr>
            <a:r>
              <a:rPr lang="zh-TW" altLang="zh-TW" sz="32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（遲到</a:t>
            </a:r>
            <a:r>
              <a:rPr lang="zh-TW" altLang="en-US" sz="32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者</a:t>
            </a:r>
            <a:r>
              <a:rPr lang="zh-TW" altLang="zh-TW" sz="32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當場</a:t>
            </a:r>
            <a:r>
              <a:rPr lang="zh-TW" altLang="zh-TW" sz="32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只</a:t>
            </a:r>
            <a:r>
              <a:rPr lang="zh-TW" altLang="zh-TW" sz="32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會給</a:t>
            </a:r>
            <a:r>
              <a:rPr lang="zh-TW" altLang="en-US" sz="32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予</a:t>
            </a:r>
            <a:r>
              <a:rPr lang="zh-TW" altLang="zh-TW" sz="32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一個</a:t>
            </a:r>
            <a:r>
              <a:rPr lang="zh-TW" altLang="zh-TW" sz="32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zh-TW" altLang="zh-TW" sz="32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32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zh-TW" sz="32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時數</a:t>
            </a:r>
            <a:r>
              <a:rPr lang="zh-TW" altLang="en-US" sz="32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zh-TW" altLang="zh-TW" sz="32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zh-TW" altLang="zh-TW" sz="3200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38184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9768" y="420624"/>
            <a:ext cx="11036808" cy="405079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lnSpc>
                <a:spcPct val="150000"/>
              </a:lnSpc>
            </a:pPr>
            <a:r>
              <a:rPr lang="zh-TW" altLang="en-US" sz="28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</a:t>
            </a:r>
            <a:r>
              <a:rPr lang="zh-TW" altLang="en-US" sz="28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有任何問題，請於產學旅行社值班時間前往</a:t>
            </a:r>
            <a:r>
              <a:rPr lang="zh-TW" altLang="en-US" sz="28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詢問</a:t>
            </a:r>
            <a:r>
              <a:rPr lang="en-US" altLang="zh-TW" sz="28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值班時間公告於門口</a:t>
            </a:r>
            <a:r>
              <a:rPr lang="en-US" altLang="zh-TW" sz="28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，或是私訊產學旅行社粉絲專頁</a:t>
            </a:r>
            <a:r>
              <a:rPr lang="en-US" altLang="zh-TW" sz="28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搜</a:t>
            </a:r>
            <a:r>
              <a:rPr lang="zh-TW" altLang="en-US" sz="28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尋</a:t>
            </a:r>
            <a:r>
              <a:rPr lang="en-US" altLang="zh-TW" sz="28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8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銘傳大學觀光系產學旅行社</a:t>
            </a:r>
            <a:r>
              <a:rPr lang="en-US" altLang="zh-TW" sz="28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800" b="1" u="sng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en-US" altLang="zh-TW" sz="3500" b="1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544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木刻字型">
  <a:themeElements>
    <a:clrScheme name="木刻字型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木刻字型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木刻字型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105</TotalTime>
  <Words>299</Words>
  <Application>Microsoft Office PowerPoint</Application>
  <PresentationFormat>寬螢幕</PresentationFormat>
  <Paragraphs>37</Paragraphs>
  <Slides>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3" baseType="lpstr">
      <vt:lpstr>Adobe 繁黑體 Std B</vt:lpstr>
      <vt:lpstr>微軟正黑體</vt:lpstr>
      <vt:lpstr>新細明體</vt:lpstr>
      <vt:lpstr>標楷體</vt:lpstr>
      <vt:lpstr>Calibri</vt:lpstr>
      <vt:lpstr>Rockwell</vt:lpstr>
      <vt:lpstr>Rockwell Condensed</vt:lpstr>
      <vt:lpstr>Wingdings</vt:lpstr>
      <vt:lpstr>木刻字型</vt:lpstr>
      <vt:lpstr>PowerPoint 簡報</vt:lpstr>
      <vt:lpstr>PowerPoint 簡報</vt:lpstr>
      <vt:lpstr>實習規則 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mcu</dc:creator>
  <cp:lastModifiedBy>mcu</cp:lastModifiedBy>
  <cp:revision>14</cp:revision>
  <dcterms:created xsi:type="dcterms:W3CDTF">2017-03-10T04:57:20Z</dcterms:created>
  <dcterms:modified xsi:type="dcterms:W3CDTF">2017-10-11T03:26:30Z</dcterms:modified>
</cp:coreProperties>
</file>